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8" r:id="rId2"/>
    <p:sldId id="288" r:id="rId3"/>
    <p:sldId id="301" r:id="rId4"/>
    <p:sldId id="267" r:id="rId5"/>
    <p:sldId id="273" r:id="rId6"/>
    <p:sldId id="319" r:id="rId7"/>
    <p:sldId id="304" r:id="rId8"/>
    <p:sldId id="277" r:id="rId9"/>
    <p:sldId id="320" r:id="rId10"/>
    <p:sldId id="321" r:id="rId11"/>
    <p:sldId id="322" r:id="rId12"/>
    <p:sldId id="323" r:id="rId13"/>
    <p:sldId id="324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486" dt="2021-03-12T04:49:51.79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712" autoAdjust="0"/>
  </p:normalViewPr>
  <p:slideViewPr>
    <p:cSldViewPr snapToGrid="0">
      <p:cViewPr varScale="1">
        <p:scale>
          <a:sx n="142" d="100"/>
          <a:sy n="142" d="100"/>
        </p:scale>
        <p:origin x="7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redo custSel addSld delSld modSld sldOrd">
      <pc:chgData name="Antonio" userId="d42371d61bd3278c" providerId="LiveId" clId="{6FC4C582-C594-4292-985F-79BAB719DC17}" dt="2021-03-12T04:49:51.794" v="731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5.091" v="620"/>
        <pc:sldMkLst>
          <pc:docMk/>
          <pc:sldMk cId="2191318468" sldId="305"/>
        </pc:sldMkLst>
        <pc:spChg chg="del">
          <ac:chgData name="Antonio" userId="d42371d61bd3278c" providerId="LiveId" clId="{6FC4C582-C594-4292-985F-79BAB719DC17}" dt="2021-03-12T03:10:00.463" v="504" actId="478"/>
          <ac:spMkLst>
            <pc:docMk/>
            <pc:sldMk cId="2191318468" sldId="305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9:53.144" v="500" actId="478"/>
          <ac:grpSpMkLst>
            <pc:docMk/>
            <pc:sldMk cId="2191318468" sldId="305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9:56.454" v="503" actId="478"/>
          <ac:grpSpMkLst>
            <pc:docMk/>
            <pc:sldMk cId="2191318468" sldId="305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0:02.249" v="506" actId="478"/>
          <ac:grpSpMkLst>
            <pc:docMk/>
            <pc:sldMk cId="2191318468" sldId="305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1.103" v="507" actId="167"/>
          <ac:picMkLst>
            <pc:docMk/>
            <pc:sldMk cId="2191318468" sldId="305"/>
            <ac:picMk id="3" creationId="{1034B8AB-70F1-457A-931C-9918A0C817B8}"/>
          </ac:picMkLst>
        </pc:picChg>
        <pc:picChg chg="del">
          <ac:chgData name="Antonio" userId="d42371d61bd3278c" providerId="LiveId" clId="{6FC4C582-C594-4292-985F-79BAB719DC17}" dt="2021-03-12T03:10:01.014" v="505" actId="478"/>
          <ac:picMkLst>
            <pc:docMk/>
            <pc:sldMk cId="2191318468" sldId="305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6.651" v="623"/>
        <pc:sldMkLst>
          <pc:docMk/>
          <pc:sldMk cId="1941871382" sldId="306"/>
        </pc:sldMkLst>
        <pc:spChg chg="del">
          <ac:chgData name="Antonio" userId="d42371d61bd3278c" providerId="LiveId" clId="{6FC4C582-C594-4292-985F-79BAB719DC17}" dt="2021-03-12T03:11:57.397" v="515" actId="478"/>
          <ac:spMkLst>
            <pc:docMk/>
            <pc:sldMk cId="1941871382" sldId="306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1:51.708" v="511" actId="478"/>
          <ac:grpSpMkLst>
            <pc:docMk/>
            <pc:sldMk cId="1941871382" sldId="306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5.650" v="514" actId="478"/>
          <ac:grpSpMkLst>
            <pc:docMk/>
            <pc:sldMk cId="1941871382" sldId="306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8.702" v="517" actId="478"/>
          <ac:grpSpMkLst>
            <pc:docMk/>
            <pc:sldMk cId="1941871382" sldId="306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1:48.494" v="510" actId="478"/>
          <ac:picMkLst>
            <pc:docMk/>
            <pc:sldMk cId="1941871382" sldId="306"/>
            <ac:picMk id="3" creationId="{1034B8AB-70F1-457A-931C-9918A0C817B8}"/>
          </ac:picMkLst>
        </pc:picChg>
        <pc:picChg chg="add del ord">
          <ac:chgData name="Antonio" userId="d42371d61bd3278c" providerId="LiveId" clId="{6FC4C582-C594-4292-985F-79BAB719DC17}" dt="2021-03-12T03:11:53.626" v="513" actId="478"/>
          <ac:picMkLst>
            <pc:docMk/>
            <pc:sldMk cId="1941871382" sldId="306"/>
            <ac:picMk id="4" creationId="{D7CB089B-AA42-45AE-92FB-E705C233DACA}"/>
          </ac:picMkLst>
        </pc:picChg>
        <pc:picChg chg="del">
          <ac:chgData name="Antonio" userId="d42371d61bd3278c" providerId="LiveId" clId="{6FC4C582-C594-4292-985F-79BAB719DC17}" dt="2021-03-12T03:11:58.011" v="516" actId="478"/>
          <ac:picMkLst>
            <pc:docMk/>
            <pc:sldMk cId="1941871382" sldId="306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28.028" v="626"/>
        <pc:sldMkLst>
          <pc:docMk/>
          <pc:sldMk cId="2949102338" sldId="307"/>
        </pc:sldMkLst>
        <pc:spChg chg="del">
          <ac:chgData name="Antonio" userId="d42371d61bd3278c" providerId="LiveId" clId="{6FC4C582-C594-4292-985F-79BAB719DC17}" dt="2021-03-12T03:12:45.160" v="521" actId="478"/>
          <ac:spMkLst>
            <pc:docMk/>
            <pc:sldMk cId="2949102338" sldId="307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2:45.981" v="522" actId="478"/>
          <ac:grpSpMkLst>
            <pc:docMk/>
            <pc:sldMk cId="2949102338" sldId="307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6.568" v="523" actId="478"/>
          <ac:grpSpMkLst>
            <pc:docMk/>
            <pc:sldMk cId="2949102338" sldId="307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7.329" v="524" actId="478"/>
          <ac:grpSpMkLst>
            <pc:docMk/>
            <pc:sldMk cId="2949102338" sldId="307"/>
            <ac:grpSpMk id="362" creationId="{00000000-0000-0000-0000-000000000000}"/>
          </ac:grpSpMkLst>
        </pc:grpChg>
        <pc:picChg chg="ord">
          <ac:chgData name="Antonio" userId="d42371d61bd3278c" providerId="LiveId" clId="{6FC4C582-C594-4292-985F-79BAB719DC17}" dt="2021-03-12T03:12:51.107" v="526" actId="167"/>
          <ac:picMkLst>
            <pc:docMk/>
            <pc:sldMk cId="2949102338" sldId="307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2:47.881" v="525" actId="478"/>
          <ac:picMkLst>
            <pc:docMk/>
            <pc:sldMk cId="2949102338" sldId="307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3.390" v="617"/>
        <pc:sldMkLst>
          <pc:docMk/>
          <pc:sldMk cId="2814808481" sldId="308"/>
        </pc:sldMkLst>
        <pc:spChg chg="del">
          <ac:chgData name="Antonio" userId="d42371d61bd3278c" providerId="LiveId" clId="{6FC4C582-C594-4292-985F-79BAB719DC17}" dt="2021-03-12T03:08:30.115" v="488" actId="478"/>
          <ac:spMkLst>
            <pc:docMk/>
            <pc:sldMk cId="2814808481" sldId="308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8:28.128" v="486" actId="478"/>
          <ac:grpSpMkLst>
            <pc:docMk/>
            <pc:sldMk cId="2814808481" sldId="308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28.761" v="487" actId="478"/>
          <ac:grpSpMkLst>
            <pc:docMk/>
            <pc:sldMk cId="2814808481" sldId="308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31" v="489" actId="478"/>
          <ac:grpSpMkLst>
            <pc:docMk/>
            <pc:sldMk cId="2814808481" sldId="308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3.592" v="508" actId="167"/>
          <ac:picMkLst>
            <pc:docMk/>
            <pc:sldMk cId="2814808481" sldId="308"/>
            <ac:picMk id="3" creationId="{9A411801-3A99-4A6E-9AB9-D9C9BE12FBBA}"/>
          </ac:picMkLst>
        </pc:picChg>
        <pc:picChg chg="del">
          <ac:chgData name="Antonio" userId="d42371d61bd3278c" providerId="LiveId" clId="{6FC4C582-C594-4292-985F-79BAB719DC17}" dt="2021-03-12T03:08:31.694" v="490" actId="478"/>
          <ac:picMkLst>
            <pc:docMk/>
            <pc:sldMk cId="2814808481" sldId="308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30.905" v="629"/>
        <pc:sldMkLst>
          <pc:docMk/>
          <pc:sldMk cId="1007006204" sldId="309"/>
        </pc:sldMkLst>
        <pc:spChg chg="del">
          <ac:chgData name="Antonio" userId="d42371d61bd3278c" providerId="LiveId" clId="{6FC4C582-C594-4292-985F-79BAB719DC17}" dt="2021-03-12T03:13:01.939" v="531" actId="478"/>
          <ac:spMkLst>
            <pc:docMk/>
            <pc:sldMk cId="1007006204" sldId="309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03.093" v="532" actId="478"/>
          <ac:grpSpMkLst>
            <pc:docMk/>
            <pc:sldMk cId="1007006204" sldId="309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03.926" v="533" actId="478"/>
          <ac:grpSpMkLst>
            <pc:docMk/>
            <pc:sldMk cId="1007006204" sldId="309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59.438" v="529" actId="478"/>
          <ac:grpSpMkLst>
            <pc:docMk/>
            <pc:sldMk cId="1007006204" sldId="309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2:58.420" v="528" actId="478"/>
          <ac:picMkLst>
            <pc:docMk/>
            <pc:sldMk cId="1007006204" sldId="309"/>
            <ac:picMk id="3" creationId="{A7727380-BB6C-4AA6-8610-90439E0E1A20}"/>
          </ac:picMkLst>
        </pc:picChg>
        <pc:picChg chg="ord">
          <ac:chgData name="Antonio" userId="d42371d61bd3278c" providerId="LiveId" clId="{6FC4C582-C594-4292-985F-79BAB719DC17}" dt="2021-03-12T03:12:56.430" v="527" actId="167"/>
          <ac:picMkLst>
            <pc:docMk/>
            <pc:sldMk cId="1007006204" sldId="309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2:59.919" v="530" actId="478"/>
          <ac:picMkLst>
            <pc:docMk/>
            <pc:sldMk cId="1007006204" sldId="309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32.352" v="632"/>
        <pc:sldMkLst>
          <pc:docMk/>
          <pc:sldMk cId="1332577947" sldId="310"/>
        </pc:sldMkLst>
        <pc:spChg chg="del">
          <ac:chgData name="Antonio" userId="d42371d61bd3278c" providerId="LiveId" clId="{6FC4C582-C594-4292-985F-79BAB719DC17}" dt="2021-03-12T03:13:26.427" v="548" actId="478"/>
          <ac:spMkLst>
            <pc:docMk/>
            <pc:sldMk cId="1332577947" sldId="310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22.060" v="544" actId="478"/>
          <ac:grpSpMkLst>
            <pc:docMk/>
            <pc:sldMk cId="1332577947" sldId="310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5.088" v="547" actId="478"/>
          <ac:grpSpMkLst>
            <pc:docMk/>
            <pc:sldMk cId="1332577947" sldId="310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0.261" v="543" actId="478"/>
          <ac:grpSpMkLst>
            <pc:docMk/>
            <pc:sldMk cId="1332577947" sldId="310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18.924" v="541" actId="478"/>
          <ac:picMkLst>
            <pc:docMk/>
            <pc:sldMk cId="1332577947" sldId="310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17.805" v="540" actId="478"/>
          <ac:picMkLst>
            <pc:docMk/>
            <pc:sldMk cId="1332577947" sldId="310"/>
            <ac:picMk id="4" creationId="{50EAB5B5-0024-4579-91B8-DCC7BAD11DEC}"/>
          </ac:picMkLst>
        </pc:picChg>
        <pc:picChg chg="add del">
          <ac:chgData name="Antonio" userId="d42371d61bd3278c" providerId="LiveId" clId="{6FC4C582-C594-4292-985F-79BAB719DC17}" dt="2021-03-12T03:13:17.203" v="539" actId="478"/>
          <ac:picMkLst>
            <pc:docMk/>
            <pc:sldMk cId="1332577947" sldId="310"/>
            <ac:picMk id="5" creationId="{1D8B6478-A7E2-4C86-87B1-269D88F7F9B3}"/>
          </ac:picMkLst>
        </pc:picChg>
        <pc:picChg chg="add del ord">
          <ac:chgData name="Antonio" userId="d42371d61bd3278c" providerId="LiveId" clId="{6FC4C582-C594-4292-985F-79BAB719DC17}" dt="2021-03-12T03:13:23.811" v="546" actId="478"/>
          <ac:picMkLst>
            <pc:docMk/>
            <pc:sldMk cId="1332577947" sldId="310"/>
            <ac:picMk id="7" creationId="{7C67B4CA-12C3-411C-9F40-1576A1C0BD84}"/>
          </ac:picMkLst>
        </pc:picChg>
        <pc:picChg chg="del">
          <ac:chgData name="Antonio" userId="d42371d61bd3278c" providerId="LiveId" clId="{6FC4C582-C594-4292-985F-79BAB719DC17}" dt="2021-03-12T03:13:19.758" v="542" actId="478"/>
          <ac:picMkLst>
            <pc:docMk/>
            <pc:sldMk cId="1332577947" sldId="310"/>
            <ac:picMk id="367" creationId="{00000000-0000-0000-0000-000000000000}"/>
          </ac:picMkLst>
        </pc:picChg>
      </pc:sldChg>
      <pc:sldChg chg="delSp del mod">
        <pc:chgData name="Antonio" userId="d42371d61bd3278c" providerId="LiveId" clId="{6FC4C582-C594-4292-985F-79BAB719DC17}" dt="2021-03-12T03:13:37.962" v="551" actId="47"/>
        <pc:sldMkLst>
          <pc:docMk/>
          <pc:sldMk cId="1067234855" sldId="311"/>
        </pc:sldMkLst>
        <pc:picChg chg="del">
          <ac:chgData name="Antonio" userId="d42371d61bd3278c" providerId="LiveId" clId="{6FC4C582-C594-4292-985F-79BAB719DC17}" dt="2021-03-12T03:13:36.419" v="550" actId="478"/>
          <ac:picMkLst>
            <pc:docMk/>
            <pc:sldMk cId="1067234855" sldId="311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5.777" v="549" actId="478"/>
          <ac:picMkLst>
            <pc:docMk/>
            <pc:sldMk cId="1067234855" sldId="311"/>
            <ac:picMk id="7" creationId="{7C67B4CA-12C3-411C-9F40-1576A1C0BD84}"/>
          </ac:picMkLst>
        </pc:picChg>
      </pc:sldChg>
      <pc:sldChg chg="addSp delSp modSp mod modTransition delAnim modAnim">
        <pc:chgData name="Antonio" userId="d42371d61bd3278c" providerId="LiveId" clId="{6FC4C582-C594-4292-985F-79BAB719DC17}" dt="2021-03-12T04:43:25.814" v="707"/>
        <pc:sldMkLst>
          <pc:docMk/>
          <pc:sldMk cId="591883798" sldId="312"/>
        </pc:sldMkLst>
        <pc:spChg chg="add del mod">
          <ac:chgData name="Antonio" userId="d42371d61bd3278c" providerId="LiveId" clId="{6FC4C582-C594-4292-985F-79BAB719DC17}" dt="2021-03-12T03:18:15.933" v="643"/>
          <ac:spMkLst>
            <pc:docMk/>
            <pc:sldMk cId="591883798" sldId="312"/>
            <ac:spMk id="23" creationId="{6B03C11D-9CB6-4745-B445-CAAC2C7B0E10}"/>
          </ac:spMkLst>
        </pc:spChg>
        <pc:spChg chg="add mod">
          <ac:chgData name="Antonio" userId="d42371d61bd3278c" providerId="LiveId" clId="{6FC4C582-C594-4292-985F-79BAB719DC17}" dt="2021-03-12T03:18:42.012" v="662" actId="20577"/>
          <ac:spMkLst>
            <pc:docMk/>
            <pc:sldMk cId="591883798" sldId="312"/>
            <ac:spMk id="24" creationId="{007E3F83-F80F-453E-9111-B9358C4658C0}"/>
          </ac:spMkLst>
        </pc:spChg>
        <pc:spChg chg="del">
          <ac:chgData name="Antonio" userId="d42371d61bd3278c" providerId="LiveId" clId="{6FC4C582-C594-4292-985F-79BAB719DC17}" dt="2021-03-12T03:13:54.127" v="561" actId="478"/>
          <ac:spMkLst>
            <pc:docMk/>
            <pc:sldMk cId="591883798" sldId="312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55.174" v="562" actId="478"/>
          <ac:grpSpMkLst>
            <pc:docMk/>
            <pc:sldMk cId="591883798" sldId="312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5.683" v="563" actId="478"/>
          <ac:grpSpMkLst>
            <pc:docMk/>
            <pc:sldMk cId="591883798" sldId="312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2.669" v="560" actId="478"/>
          <ac:grpSpMkLst>
            <pc:docMk/>
            <pc:sldMk cId="591883798" sldId="312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44.698" v="556" actId="478"/>
          <ac:picMkLst>
            <pc:docMk/>
            <pc:sldMk cId="591883798" sldId="312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40.922" v="554" actId="478"/>
          <ac:picMkLst>
            <pc:docMk/>
            <pc:sldMk cId="591883798" sldId="312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3:40.298" v="553" actId="478"/>
          <ac:picMkLst>
            <pc:docMk/>
            <pc:sldMk cId="591883798" sldId="312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9.639" v="552" actId="478"/>
          <ac:picMkLst>
            <pc:docMk/>
            <pc:sldMk cId="591883798" sldId="312"/>
            <ac:picMk id="7" creationId="{7C67B4CA-12C3-411C-9F40-1576A1C0BD84}"/>
          </ac:picMkLst>
        </pc:picChg>
        <pc:picChg chg="add del mod ord">
          <ac:chgData name="Antonio" userId="d42371d61bd3278c" providerId="LiveId" clId="{6FC4C582-C594-4292-985F-79BAB719DC17}" dt="2021-03-12T03:18:04.732" v="641" actId="1076"/>
          <ac:picMkLst>
            <pc:docMk/>
            <pc:sldMk cId="591883798" sldId="312"/>
            <ac:picMk id="9" creationId="{66F0D3BE-136D-4A5B-923B-EA23D9E461F9}"/>
          </ac:picMkLst>
        </pc:picChg>
        <pc:picChg chg="del">
          <ac:chgData name="Antonio" userId="d42371d61bd3278c" providerId="LiveId" clId="{6FC4C582-C594-4292-985F-79BAB719DC17}" dt="2021-03-12T03:13:51.850" v="559" actId="478"/>
          <ac:picMkLst>
            <pc:docMk/>
            <pc:sldMk cId="591883798" sldId="312"/>
            <ac:picMk id="367" creationId="{00000000-0000-0000-0000-000000000000}"/>
          </ac:picMkLst>
        </pc:picChg>
      </pc:sldChg>
      <pc:sldChg chg="del">
        <pc:chgData name="Antonio" userId="d42371d61bd3278c" providerId="LiveId" clId="{6FC4C582-C594-4292-985F-79BAB719DC17}" dt="2021-03-12T03:14:24.694" v="565" actId="47"/>
        <pc:sldMkLst>
          <pc:docMk/>
          <pc:sldMk cId="2405974173" sldId="313"/>
        </pc:sldMkLst>
      </pc:sldChg>
      <pc:sldChg chg="addSp delSp modSp add mod modTransition modAnim">
        <pc:chgData name="Antonio" userId="d42371d61bd3278c" providerId="LiveId" clId="{6FC4C582-C594-4292-985F-79BAB719DC17}" dt="2021-03-12T04:45:19.117" v="714"/>
        <pc:sldMkLst>
          <pc:docMk/>
          <pc:sldMk cId="4129975644" sldId="313"/>
        </pc:sldMkLst>
        <pc:spChg chg="mod">
          <ac:chgData name="Antonio" userId="d42371d61bd3278c" providerId="LiveId" clId="{6FC4C582-C594-4292-985F-79BAB719DC17}" dt="2021-03-12T04:30:24.008" v="684" actId="20577"/>
          <ac:spMkLst>
            <pc:docMk/>
            <pc:sldMk cId="4129975644" sldId="313"/>
            <ac:spMk id="24" creationId="{007E3F83-F80F-453E-9111-B9358C4658C0}"/>
          </ac:spMkLst>
        </pc:spChg>
        <pc:picChg chg="add mod">
          <ac:chgData name="Antonio" userId="d42371d61bd3278c" providerId="LiveId" clId="{6FC4C582-C594-4292-985F-79BAB719DC17}" dt="2021-03-12T04:29:47.773" v="672" actId="1076"/>
          <ac:picMkLst>
            <pc:docMk/>
            <pc:sldMk cId="4129975644" sldId="313"/>
            <ac:picMk id="3" creationId="{6A0CA39E-9B71-4061-90C8-B4213C4266D4}"/>
          </ac:picMkLst>
        </pc:picChg>
        <pc:picChg chg="add mod">
          <ac:chgData name="Antonio" userId="d42371d61bd3278c" providerId="LiveId" clId="{6FC4C582-C594-4292-985F-79BAB719DC17}" dt="2021-03-12T04:30:21.516" v="677" actId="1076"/>
          <ac:picMkLst>
            <pc:docMk/>
            <pc:sldMk cId="4129975644" sldId="313"/>
            <ac:picMk id="5" creationId="{AA9E6A11-BCE2-4270-BAAD-F64727CC28B5}"/>
          </ac:picMkLst>
        </pc:picChg>
        <pc:picChg chg="add mod">
          <ac:chgData name="Antonio" userId="d42371d61bd3278c" providerId="LiveId" clId="{6FC4C582-C594-4292-985F-79BAB719DC17}" dt="2021-03-12T04:35:14.509" v="687" actId="14100"/>
          <ac:picMkLst>
            <pc:docMk/>
            <pc:sldMk cId="4129975644" sldId="313"/>
            <ac:picMk id="7" creationId="{42E85C95-747E-41F4-ADE6-37FA3EF0A979}"/>
          </ac:picMkLst>
        </pc:picChg>
        <pc:picChg chg="del">
          <ac:chgData name="Antonio" userId="d42371d61bd3278c" providerId="LiveId" clId="{6FC4C582-C594-4292-985F-79BAB719DC17}" dt="2021-03-12T04:29:39.575" v="668" actId="478"/>
          <ac:picMkLst>
            <pc:docMk/>
            <pc:sldMk cId="4129975644" sldId="313"/>
            <ac:picMk id="9" creationId="{66F0D3BE-136D-4A5B-923B-EA23D9E461F9}"/>
          </ac:picMkLst>
        </pc:picChg>
        <pc:picChg chg="add mod">
          <ac:chgData name="Antonio" userId="d42371d61bd3278c" providerId="LiveId" clId="{6FC4C582-C594-4292-985F-79BAB719DC17}" dt="2021-03-12T04:40:43.464" v="691" actId="14100"/>
          <ac:picMkLst>
            <pc:docMk/>
            <pc:sldMk cId="4129975644" sldId="313"/>
            <ac:picMk id="10" creationId="{7FE3AB07-6F8F-4E08-A553-B8542C986DAA}"/>
          </ac:picMkLst>
        </pc:picChg>
      </pc:sldChg>
      <pc:sldChg chg="addSp delSp modSp add mod">
        <pc:chgData name="Antonio" userId="d42371d61bd3278c" providerId="LiveId" clId="{6FC4C582-C594-4292-985F-79BAB719DC17}" dt="2021-03-12T04:44:50.854" v="713" actId="167"/>
        <pc:sldMkLst>
          <pc:docMk/>
          <pc:sldMk cId="1649374315" sldId="314"/>
        </pc:sldMkLst>
        <pc:picChg chg="add del">
          <ac:chgData name="Antonio" userId="d42371d61bd3278c" providerId="LiveId" clId="{6FC4C582-C594-4292-985F-79BAB719DC17}" dt="2021-03-12T04:44:43.520" v="711" actId="478"/>
          <ac:picMkLst>
            <pc:docMk/>
            <pc:sldMk cId="1649374315" sldId="314"/>
            <ac:picMk id="3" creationId="{EAFE7AFC-B7BF-444D-8D56-D19AA9195EB5}"/>
          </ac:picMkLst>
        </pc:picChg>
        <pc:picChg chg="add ord">
          <ac:chgData name="Antonio" userId="d42371d61bd3278c" providerId="LiveId" clId="{6FC4C582-C594-4292-985F-79BAB719DC17}" dt="2021-03-12T04:44:50.854" v="713" actId="167"/>
          <ac:picMkLst>
            <pc:docMk/>
            <pc:sldMk cId="1649374315" sldId="314"/>
            <ac:picMk id="5" creationId="{933AE369-875D-42FF-9C90-5A000867D564}"/>
          </ac:picMkLst>
        </pc:picChg>
        <pc:picChg chg="del">
          <ac:chgData name="Antonio" userId="d42371d61bd3278c" providerId="LiveId" clId="{6FC4C582-C594-4292-985F-79BAB719DC17}" dt="2021-03-12T04:44:11.430" v="709" actId="478"/>
          <ac:picMkLst>
            <pc:docMk/>
            <pc:sldMk cId="1649374315" sldId="314"/>
            <ac:picMk id="7" creationId="{7C67B4CA-12C3-411C-9F40-1576A1C0BD84}"/>
          </ac:picMkLst>
        </pc:picChg>
      </pc:sldChg>
      <pc:sldChg chg="addSp delSp modSp add mod ord delAnim">
        <pc:chgData name="Antonio" userId="d42371d61bd3278c" providerId="LiveId" clId="{6FC4C582-C594-4292-985F-79BAB719DC17}" dt="2021-03-12T04:47:18.402" v="721" actId="167"/>
        <pc:sldMkLst>
          <pc:docMk/>
          <pc:sldMk cId="3021431405" sldId="315"/>
        </pc:sldMkLst>
        <pc:spChg chg="del">
          <ac:chgData name="Antonio" userId="d42371d61bd3278c" providerId="LiveId" clId="{6FC4C582-C594-4292-985F-79BAB719DC17}" dt="2021-03-12T04:47:15.626" v="719" actId="478"/>
          <ac:spMkLst>
            <pc:docMk/>
            <pc:sldMk cId="3021431405" sldId="315"/>
            <ac:spMk id="24" creationId="{007E3F83-F80F-453E-9111-B9358C4658C0}"/>
          </ac:spMkLst>
        </pc:spChg>
        <pc:picChg chg="add ord">
          <ac:chgData name="Antonio" userId="d42371d61bd3278c" providerId="LiveId" clId="{6FC4C582-C594-4292-985F-79BAB719DC17}" dt="2021-03-12T04:47:18.402" v="721" actId="167"/>
          <ac:picMkLst>
            <pc:docMk/>
            <pc:sldMk cId="3021431405" sldId="315"/>
            <ac:picMk id="3" creationId="{285CB565-A77E-4AE7-A29A-A7B918E878F0}"/>
          </ac:picMkLst>
        </pc:picChg>
        <pc:picChg chg="del">
          <ac:chgData name="Antonio" userId="d42371d61bd3278c" providerId="LiveId" clId="{6FC4C582-C594-4292-985F-79BAB719DC17}" dt="2021-03-12T04:47:14.541" v="718" actId="478"/>
          <ac:picMkLst>
            <pc:docMk/>
            <pc:sldMk cId="3021431405" sldId="315"/>
            <ac:picMk id="9" creationId="{66F0D3BE-136D-4A5B-923B-EA23D9E461F9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8:11.819" v="726"/>
        <pc:sldMkLst>
          <pc:docMk/>
          <pc:sldMk cId="417606813" sldId="316"/>
        </pc:sldMkLst>
        <pc:picChg chg="del">
          <ac:chgData name="Antonio" userId="d42371d61bd3278c" providerId="LiveId" clId="{6FC4C582-C594-4292-985F-79BAB719DC17}" dt="2021-03-12T04:47:50.494" v="723" actId="478"/>
          <ac:picMkLst>
            <pc:docMk/>
            <pc:sldMk cId="417606813" sldId="316"/>
            <ac:picMk id="3" creationId="{285CB565-A77E-4AE7-A29A-A7B918E878F0}"/>
          </ac:picMkLst>
        </pc:picChg>
        <pc:picChg chg="add ord">
          <ac:chgData name="Antonio" userId="d42371d61bd3278c" providerId="LiveId" clId="{6FC4C582-C594-4292-985F-79BAB719DC17}" dt="2021-03-12T04:47:52.310" v="725" actId="167"/>
          <ac:picMkLst>
            <pc:docMk/>
            <pc:sldMk cId="417606813" sldId="316"/>
            <ac:picMk id="4" creationId="{8A1D0F09-A0E4-4A7D-94BE-83737822DDB5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9:51.794" v="731"/>
        <pc:sldMkLst>
          <pc:docMk/>
          <pc:sldMk cId="785307580" sldId="317"/>
        </pc:sldMkLst>
        <pc:picChg chg="add ord">
          <ac:chgData name="Antonio" userId="d42371d61bd3278c" providerId="LiveId" clId="{6FC4C582-C594-4292-985F-79BAB719DC17}" dt="2021-03-12T04:49:41.189" v="730" actId="167"/>
          <ac:picMkLst>
            <pc:docMk/>
            <pc:sldMk cId="785307580" sldId="317"/>
            <ac:picMk id="3" creationId="{FF20AADB-0854-4A3B-8DD9-84BBA0C4771D}"/>
          </ac:picMkLst>
        </pc:picChg>
        <pc:picChg chg="del">
          <ac:chgData name="Antonio" userId="d42371d61bd3278c" providerId="LiveId" clId="{6FC4C582-C594-4292-985F-79BAB719DC17}" dt="2021-03-12T04:49:37.472" v="728" actId="478"/>
          <ac:picMkLst>
            <pc:docMk/>
            <pc:sldMk cId="785307580" sldId="317"/>
            <ac:picMk id="4" creationId="{8A1D0F09-A0E4-4A7D-94BE-83737822DDB5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37381" y="2532244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Monitor de temperatura e umidade</a:t>
            </a:r>
            <a:endParaRPr lang="pt-BR" sz="2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</a:rPr>
              <a:t>OakTruffle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590316" y="3546301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6A76A86-B619-4B93-8373-809CF778115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78452" y="1538496"/>
            <a:ext cx="5787095" cy="32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C7F9D9-0883-4E3B-960A-B657C9F6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1" y="1438982"/>
            <a:ext cx="7465325" cy="36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m 77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27D86095-6591-47DF-9D8B-06AE3D7F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1" t="72655" r="4039" b="1703"/>
          <a:stretch/>
        </p:blipFill>
        <p:spPr>
          <a:xfrm>
            <a:off x="7220663" y="2950155"/>
            <a:ext cx="1823247" cy="1310118"/>
          </a:xfrm>
          <a:prstGeom prst="rect">
            <a:avLst/>
          </a:prstGeom>
        </p:spPr>
      </p:pic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3" name="Imagem 62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5A946739-7031-44DF-98AC-2E29D7A6A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1" b="36219"/>
          <a:stretch/>
        </p:blipFill>
        <p:spPr>
          <a:xfrm>
            <a:off x="380592" y="1413163"/>
            <a:ext cx="6333565" cy="2847110"/>
          </a:xfrm>
          <a:prstGeom prst="rect">
            <a:avLst/>
          </a:prstGeom>
        </p:spPr>
      </p:pic>
      <p:pic>
        <p:nvPicPr>
          <p:cNvPr id="64" name="Imagem 63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0F8FC75B-3243-4C55-AA68-8205DC20A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3" t="45132" r="30283" b="42047"/>
          <a:stretch/>
        </p:blipFill>
        <p:spPr>
          <a:xfrm>
            <a:off x="6382463" y="3442041"/>
            <a:ext cx="8382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8D15507E-191F-4569-BDC3-F280881D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" b="11623"/>
          <a:stretch/>
        </p:blipFill>
        <p:spPr>
          <a:xfrm>
            <a:off x="738266" y="1338810"/>
            <a:ext cx="6850068" cy="3419624"/>
          </a:xfrm>
          <a:prstGeom prst="rect">
            <a:avLst/>
          </a:prstGeom>
        </p:spPr>
      </p:pic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hlinkClick r:id="rId2" action="ppaction://hlinksldjump"/>
            <a:extLst>
              <a:ext uri="{FF2B5EF4-FFF2-40B4-BE49-F238E27FC236}">
                <a16:creationId xmlns:a16="http://schemas.microsoft.com/office/drawing/2014/main" id="{4BBD007D-DE92-439C-9F9D-E17F23B6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1" y="1375693"/>
            <a:ext cx="7410203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5967D3-D9E8-459C-AA89-860CBD795C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96" y="1538496"/>
            <a:ext cx="6072738" cy="3219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1148</TotalTime>
  <Words>174</Words>
  <Application>Microsoft Office PowerPoint</Application>
  <PresentationFormat>Apresentação na tela (16:9)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Montserrat</vt:lpstr>
      <vt:lpstr>Calibri</vt:lpstr>
      <vt:lpstr>Arial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Backlog - Trello </vt:lpstr>
      <vt:lpstr>Apresentação do PowerPoint</vt:lpstr>
      <vt:lpstr>Especificação dos Analytics - Temperatura</vt:lpstr>
      <vt:lpstr>Especificação dos Analytics - Umidade</vt:lpstr>
      <vt:lpstr>Apresentação do PowerPoint</vt:lpstr>
      <vt:lpstr>Modelo de dados lógico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RAI JONAS DE OLIVEIRA MACIEL</cp:lastModifiedBy>
  <cp:revision>39</cp:revision>
  <dcterms:modified xsi:type="dcterms:W3CDTF">2021-04-21T15:43:01Z</dcterms:modified>
</cp:coreProperties>
</file>